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83" r:id="rId2"/>
    <p:sldId id="391" r:id="rId3"/>
    <p:sldId id="384" r:id="rId4"/>
    <p:sldId id="385" r:id="rId5"/>
    <p:sldId id="392" r:id="rId6"/>
    <p:sldId id="390" r:id="rId7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93370" autoAdjust="0"/>
  </p:normalViewPr>
  <p:slideViewPr>
    <p:cSldViewPr snapToGrid="0">
      <p:cViewPr varScale="1">
        <p:scale>
          <a:sx n="107" d="100"/>
          <a:sy n="107" d="100"/>
        </p:scale>
        <p:origin x="9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8427" cy="513508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5" y="0"/>
            <a:ext cx="3078427" cy="513508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721110"/>
            <a:ext cx="3078427" cy="513507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5" y="9721110"/>
            <a:ext cx="3078427" cy="513507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8427" cy="513508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5" y="0"/>
            <a:ext cx="3078427" cy="513508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7" tIns="47389" rIns="94777" bIns="4738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77" tIns="47389" rIns="94777" bIns="473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110"/>
            <a:ext cx="3078427" cy="513507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5" y="9721110"/>
            <a:ext cx="3078427" cy="513507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Menu : différentes parties. Dans « fichier » vous trouverez pour enregistrer votre fichier</a:t>
            </a:r>
          </a:p>
          <a:p>
            <a:r>
              <a:rPr lang="fr-FR" dirty="0"/>
              <a:t>Tableau </a:t>
            </a:r>
          </a:p>
          <a:p>
            <a:r>
              <a:rPr lang="fr-FR" dirty="0"/>
              <a:t>Insertion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83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Menu : différentes parties. Dans « fichier » vous trouverez pour enregistrer votre fichier</a:t>
            </a:r>
          </a:p>
          <a:p>
            <a:r>
              <a:rPr lang="fr-FR" dirty="0"/>
              <a:t>Tableau </a:t>
            </a:r>
          </a:p>
          <a:p>
            <a:r>
              <a:rPr lang="fr-FR" dirty="0"/>
              <a:t>Insertion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794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237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Odt</a:t>
            </a:r>
            <a:r>
              <a:rPr lang="fr-FR" dirty="0"/>
              <a:t> : doc open office, modifiable</a:t>
            </a:r>
          </a:p>
          <a:p>
            <a:r>
              <a:rPr lang="fr-FR" dirty="0"/>
              <a:t>Doc : doc </a:t>
            </a:r>
            <a:r>
              <a:rPr lang="fr-FR" dirty="0" err="1"/>
              <a:t>word</a:t>
            </a:r>
            <a:r>
              <a:rPr lang="fr-FR" dirty="0"/>
              <a:t>, modifiable</a:t>
            </a:r>
          </a:p>
          <a:p>
            <a:r>
              <a:rPr lang="fr-FR" dirty="0"/>
              <a:t>PDF : non modifiable, permet de figer la mise en forme quand on veut le partager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28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02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6A32-DA04-410F-8C8D-89C9EC8D7AEE}" type="datetime1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72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0520-D92A-490E-93E4-0C7D588FCB75}" type="datetime1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38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D79A-1CFA-46E5-8438-0CD11F06EC0C}" type="datetime1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24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908A-76F8-46F5-8126-252F3EADE951}" type="datetime1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01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99E1-A71F-4906-9A7F-6B8A280ACBBD}" type="datetime1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67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2E61-AACE-4341-870B-AC05E86759B9}" type="datetime1">
              <a:rPr lang="fr-FR" smtClean="0"/>
              <a:t>14/10/2022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00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D063-107A-4E08-926A-3D3809484EE4}" type="datetime1">
              <a:rPr lang="fr-FR" smtClean="0"/>
              <a:t>14/10/2022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73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162F-DAF5-4D32-9574-34BB39D91C35}" type="datetime1">
              <a:rPr lang="fr-FR" smtClean="0"/>
              <a:t>14/10/2022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50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D85B-FE8D-417C-9C49-AF46A2E0EC9A}" type="datetime1">
              <a:rPr lang="fr-FR" smtClean="0"/>
              <a:t>14/10/2022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60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C497-E964-47A6-9BDF-7E018089D325}" type="datetime1">
              <a:rPr lang="fr-FR" smtClean="0"/>
              <a:t>14/10/2022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20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90A1-2A96-47BD-B75B-E716BFC61CBE}" type="datetime1">
              <a:rPr lang="fr-FR" smtClean="0"/>
              <a:t>14/10/2022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45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F585-DFBB-486A-8170-A73CA0AB3140}" type="datetime1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Navigation Web 8/10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8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25" y="5918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🖊 Traitement de texte</a:t>
            </a:r>
            <a:endParaRPr lang="fr-FR" sz="3250" dirty="0">
              <a:solidFill>
                <a:srgbClr val="FFC000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00F6C9-436C-7598-80BC-7A1BA51CB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164419-01AA-63CE-2CD9-5B1786FA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41484" y="896840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1B2A534-242E-4CED-B73C-DF1C261DB4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86"/>
          <a:stretch/>
        </p:blipFill>
        <p:spPr>
          <a:xfrm>
            <a:off x="17475" y="1771204"/>
            <a:ext cx="9836348" cy="3830841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489284D2-902A-40A0-A5E6-1FE1F9E00838}"/>
              </a:ext>
            </a:extLst>
          </p:cNvPr>
          <p:cNvSpPr/>
          <p:nvPr/>
        </p:nvSpPr>
        <p:spPr>
          <a:xfrm>
            <a:off x="0" y="1896699"/>
            <a:ext cx="4953000" cy="33069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3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1DA892-265B-48FB-B23B-F1D5492F5256}"/>
              </a:ext>
            </a:extLst>
          </p:cNvPr>
          <p:cNvSpPr/>
          <p:nvPr/>
        </p:nvSpPr>
        <p:spPr>
          <a:xfrm>
            <a:off x="251091" y="2749479"/>
            <a:ext cx="591481" cy="193765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Menu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80D70D8-639E-41D7-AA26-5771FA19C9AA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V="1">
            <a:off x="546831" y="2178963"/>
            <a:ext cx="178519" cy="57051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71A446F6-62EA-4982-92F3-DB07951024B3}"/>
              </a:ext>
            </a:extLst>
          </p:cNvPr>
          <p:cNvSpPr/>
          <p:nvPr/>
        </p:nvSpPr>
        <p:spPr>
          <a:xfrm>
            <a:off x="1579954" y="2449616"/>
            <a:ext cx="1369656" cy="33069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3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4A959D-3978-41F4-A6EF-34A9EAFFC8C1}"/>
              </a:ext>
            </a:extLst>
          </p:cNvPr>
          <p:cNvSpPr/>
          <p:nvPr/>
        </p:nvSpPr>
        <p:spPr>
          <a:xfrm>
            <a:off x="1761271" y="3031337"/>
            <a:ext cx="1005726" cy="70460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Permet de modifier la polie et la taille du texte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102A5D0-2DC0-4EFF-9F1E-53762A723D43}"/>
              </a:ext>
            </a:extLst>
          </p:cNvPr>
          <p:cNvCxnSpPr>
            <a:cxnSpLocks/>
            <a:stCxn id="22" idx="0"/>
            <a:endCxn id="21" idx="4"/>
          </p:cNvCxnSpPr>
          <p:nvPr/>
        </p:nvCxnSpPr>
        <p:spPr>
          <a:xfrm flipV="1">
            <a:off x="2264134" y="2780309"/>
            <a:ext cx="648" cy="25102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E4267A21-B85B-4F86-B2EC-FCB33FF482DA}"/>
              </a:ext>
            </a:extLst>
          </p:cNvPr>
          <p:cNvSpPr/>
          <p:nvPr/>
        </p:nvSpPr>
        <p:spPr>
          <a:xfrm>
            <a:off x="2863139" y="2449616"/>
            <a:ext cx="1369656" cy="33069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3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AAC1EC-A6E9-473F-B854-E1C83EDF7CB1}"/>
              </a:ext>
            </a:extLst>
          </p:cNvPr>
          <p:cNvSpPr/>
          <p:nvPr/>
        </p:nvSpPr>
        <p:spPr>
          <a:xfrm>
            <a:off x="3001673" y="2991384"/>
            <a:ext cx="2655703" cy="31803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b="1" dirty="0">
                <a:solidFill>
                  <a:schemeClr val="tx1"/>
                </a:solidFill>
              </a:rPr>
              <a:t>G</a:t>
            </a:r>
            <a:r>
              <a:rPr lang="fr-FR" sz="1138" dirty="0">
                <a:solidFill>
                  <a:schemeClr val="tx1"/>
                </a:solidFill>
              </a:rPr>
              <a:t>ras, </a:t>
            </a:r>
            <a:r>
              <a:rPr lang="fr-FR" sz="1138" i="1" dirty="0">
                <a:solidFill>
                  <a:schemeClr val="tx1"/>
                </a:solidFill>
              </a:rPr>
              <a:t>I</a:t>
            </a:r>
            <a:r>
              <a:rPr lang="fr-FR" sz="1138" dirty="0">
                <a:solidFill>
                  <a:schemeClr val="tx1"/>
                </a:solidFill>
              </a:rPr>
              <a:t>talique, </a:t>
            </a:r>
            <a:r>
              <a:rPr lang="fr-FR" sz="1138" u="sng" dirty="0">
                <a:solidFill>
                  <a:schemeClr val="tx1"/>
                </a:solidFill>
              </a:rPr>
              <a:t>S</a:t>
            </a:r>
            <a:r>
              <a:rPr lang="fr-FR" sz="1138" dirty="0">
                <a:solidFill>
                  <a:schemeClr val="tx1"/>
                </a:solidFill>
              </a:rPr>
              <a:t>ouligné, </a:t>
            </a:r>
            <a:r>
              <a:rPr lang="fr-FR" sz="1138" strike="sngStrike" dirty="0">
                <a:solidFill>
                  <a:schemeClr val="tx1"/>
                </a:solidFill>
              </a:rPr>
              <a:t>B</a:t>
            </a:r>
            <a:r>
              <a:rPr lang="fr-FR" sz="1138" dirty="0">
                <a:solidFill>
                  <a:schemeClr val="tx1"/>
                </a:solidFill>
              </a:rPr>
              <a:t>arré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81D167C-B9FC-4ACC-BCB9-BE6231D834AD}"/>
              </a:ext>
            </a:extLst>
          </p:cNvPr>
          <p:cNvCxnSpPr>
            <a:cxnSpLocks/>
            <a:stCxn id="28" idx="0"/>
            <a:endCxn id="27" idx="5"/>
          </p:cNvCxnSpPr>
          <p:nvPr/>
        </p:nvCxnSpPr>
        <p:spPr>
          <a:xfrm flipH="1" flipV="1">
            <a:off x="4032213" y="2731880"/>
            <a:ext cx="297312" cy="25950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6B6D2F07-7C7B-4AD8-9A31-6B02795DD8BF}"/>
              </a:ext>
            </a:extLst>
          </p:cNvPr>
          <p:cNvSpPr/>
          <p:nvPr/>
        </p:nvSpPr>
        <p:spPr>
          <a:xfrm>
            <a:off x="6339261" y="2430567"/>
            <a:ext cx="1369656" cy="33069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38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8FA32C-B890-4462-94CD-00C90E639628}"/>
              </a:ext>
            </a:extLst>
          </p:cNvPr>
          <p:cNvSpPr/>
          <p:nvPr/>
        </p:nvSpPr>
        <p:spPr>
          <a:xfrm>
            <a:off x="7817765" y="3524125"/>
            <a:ext cx="1240402" cy="60016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Aligner à gauche, centrer, aligner à droite ou « Justifier »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64327B1B-73DD-4FAA-80CD-3864DBD1AD17}"/>
              </a:ext>
            </a:extLst>
          </p:cNvPr>
          <p:cNvCxnSpPr>
            <a:cxnSpLocks/>
            <a:stCxn id="36" idx="1"/>
            <a:endCxn id="35" idx="4"/>
          </p:cNvCxnSpPr>
          <p:nvPr/>
        </p:nvCxnSpPr>
        <p:spPr>
          <a:xfrm flipH="1" flipV="1">
            <a:off x="7024089" y="2761261"/>
            <a:ext cx="793676" cy="106294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0CC1FD9-DA49-46C6-9160-66D336388BAD}"/>
              </a:ext>
            </a:extLst>
          </p:cNvPr>
          <p:cNvSpPr/>
          <p:nvPr/>
        </p:nvSpPr>
        <p:spPr>
          <a:xfrm>
            <a:off x="8346815" y="2780310"/>
            <a:ext cx="1373448" cy="64869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La règle : permet de modifier les marges 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4F2AFA93-C430-4A4E-9D61-DCE26ED5E174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7616501" y="2917275"/>
            <a:ext cx="730314" cy="18738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844DF76-A60A-4535-8D68-A1CD13DF4C4B}"/>
              </a:ext>
            </a:extLst>
          </p:cNvPr>
          <p:cNvSpPr/>
          <p:nvPr/>
        </p:nvSpPr>
        <p:spPr>
          <a:xfrm>
            <a:off x="3858357" y="3387820"/>
            <a:ext cx="2116397" cy="614071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b="1" dirty="0">
                <a:solidFill>
                  <a:schemeClr val="bg1"/>
                </a:solidFill>
              </a:rPr>
              <a:t>Zone de travail !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42CA466-F27E-4908-9559-F630A81BF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88" y="153606"/>
            <a:ext cx="1082718" cy="59740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287CBE5-446D-489C-BF8A-A8E1FF44E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0" y="115376"/>
            <a:ext cx="930630" cy="69377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788FD28-08CA-4EEA-84DD-C59C5E081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306" y="160997"/>
            <a:ext cx="1175074" cy="597045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E2E4B9E5-39A7-4542-8410-9F34C2A28612}"/>
              </a:ext>
            </a:extLst>
          </p:cNvPr>
          <p:cNvSpPr/>
          <p:nvPr/>
        </p:nvSpPr>
        <p:spPr>
          <a:xfrm>
            <a:off x="2574049" y="1961577"/>
            <a:ext cx="416962" cy="18921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38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529214-B959-49FA-BC68-043B5A2086A8}"/>
              </a:ext>
            </a:extLst>
          </p:cNvPr>
          <p:cNvSpPr/>
          <p:nvPr/>
        </p:nvSpPr>
        <p:spPr>
          <a:xfrm>
            <a:off x="214630" y="3284539"/>
            <a:ext cx="878848" cy="58106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Pour insérer une image par exemple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DFF34D6-A9DB-482E-B225-8CD7396EC6B6}"/>
              </a:ext>
            </a:extLst>
          </p:cNvPr>
          <p:cNvSpPr/>
          <p:nvPr/>
        </p:nvSpPr>
        <p:spPr>
          <a:xfrm>
            <a:off x="4916555" y="2449616"/>
            <a:ext cx="390231" cy="33069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3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620282-6CA5-49CB-8FFE-CF6538E3FE38}"/>
              </a:ext>
            </a:extLst>
          </p:cNvPr>
          <p:cNvSpPr/>
          <p:nvPr/>
        </p:nvSpPr>
        <p:spPr>
          <a:xfrm>
            <a:off x="5964547" y="1529373"/>
            <a:ext cx="1002393" cy="515615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Pour modifier la couleur du texte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F663644-239B-4357-A860-6A6CD10562D6}"/>
              </a:ext>
            </a:extLst>
          </p:cNvPr>
          <p:cNvCxnSpPr>
            <a:cxnSpLocks/>
            <a:endCxn id="31" idx="7"/>
          </p:cNvCxnSpPr>
          <p:nvPr/>
        </p:nvCxnSpPr>
        <p:spPr>
          <a:xfrm flipH="1">
            <a:off x="5249638" y="1896699"/>
            <a:ext cx="700458" cy="60134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011E15A1-734A-42BA-AFA6-3A76AF81CE88}"/>
              </a:ext>
            </a:extLst>
          </p:cNvPr>
          <p:cNvSpPr/>
          <p:nvPr/>
        </p:nvSpPr>
        <p:spPr>
          <a:xfrm>
            <a:off x="1325553" y="1971009"/>
            <a:ext cx="494349" cy="19948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38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633B0EF5-6DF0-45BE-B0A8-F3A3DE25FF16}"/>
              </a:ext>
            </a:extLst>
          </p:cNvPr>
          <p:cNvCxnSpPr>
            <a:cxnSpLocks/>
            <a:stCxn id="30" idx="0"/>
            <a:endCxn id="34" idx="4"/>
          </p:cNvCxnSpPr>
          <p:nvPr/>
        </p:nvCxnSpPr>
        <p:spPr>
          <a:xfrm flipV="1">
            <a:off x="654055" y="2170491"/>
            <a:ext cx="918673" cy="111404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F49EDD4D-CA69-45EC-BE5D-D26635D0E657}"/>
              </a:ext>
            </a:extLst>
          </p:cNvPr>
          <p:cNvCxnSpPr>
            <a:cxnSpLocks/>
            <a:endCxn id="26" idx="4"/>
          </p:cNvCxnSpPr>
          <p:nvPr/>
        </p:nvCxnSpPr>
        <p:spPr>
          <a:xfrm flipH="1" flipV="1">
            <a:off x="2782530" y="2150788"/>
            <a:ext cx="269770" cy="238048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F403BB-31D1-47C8-9F1F-CB80BE941F7B}"/>
              </a:ext>
            </a:extLst>
          </p:cNvPr>
          <p:cNvSpPr/>
          <p:nvPr/>
        </p:nvSpPr>
        <p:spPr>
          <a:xfrm>
            <a:off x="2821757" y="4531273"/>
            <a:ext cx="1220560" cy="61407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Pour créer un tableau sur la page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89DE90B7-2C58-4CE8-A3AF-BDADBDB2B5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374" y="4080292"/>
            <a:ext cx="3188939" cy="188859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5C236FFF-4541-430A-AF1C-2337282C6539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>
            <a:off x="4042317" y="4838309"/>
            <a:ext cx="412057" cy="18628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74FAECBA-54AF-4D24-B1C3-C9D24DB4ECD2}"/>
              </a:ext>
            </a:extLst>
          </p:cNvPr>
          <p:cNvSpPr txBox="1"/>
          <p:nvPr/>
        </p:nvSpPr>
        <p:spPr>
          <a:xfrm>
            <a:off x="49352" y="4186089"/>
            <a:ext cx="2352519" cy="9678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138" dirty="0"/>
              <a:t>💡 Cliquez sur l'onglet "Insertion" puis sur "Image", puis retrouvez l'image que vous voulez intégrer dans les dossiers de votre ordinateur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7937D00F-0F29-4A20-9759-1AF6FC20B4D8}"/>
              </a:ext>
            </a:extLst>
          </p:cNvPr>
          <p:cNvCxnSpPr>
            <a:cxnSpLocks/>
            <a:stCxn id="30" idx="2"/>
            <a:endCxn id="46" idx="0"/>
          </p:cNvCxnSpPr>
          <p:nvPr/>
        </p:nvCxnSpPr>
        <p:spPr>
          <a:xfrm>
            <a:off x="654054" y="3865606"/>
            <a:ext cx="571558" cy="32048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63B3A902-94E0-4A6A-B763-F0C02929840F}"/>
              </a:ext>
            </a:extLst>
          </p:cNvPr>
          <p:cNvSpPr txBox="1"/>
          <p:nvPr/>
        </p:nvSpPr>
        <p:spPr>
          <a:xfrm>
            <a:off x="7860757" y="5325053"/>
            <a:ext cx="1859505" cy="61767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138" dirty="0"/>
              <a:t>💡 Sélectionnez le nombre de lignes et de colonnes souhaité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93F14B0A-CBEC-4124-BA2F-23A8C8AE7D4A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6339260" y="4970279"/>
            <a:ext cx="1521497" cy="66360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88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83F62324-A5C1-7C25-C86B-4A7D5D5AB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39" y="1718534"/>
            <a:ext cx="3970693" cy="332052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-15800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🖊 La mise en page</a:t>
            </a:r>
            <a:endParaRPr lang="fr-FR" sz="3250" dirty="0">
              <a:solidFill>
                <a:srgbClr val="FFC000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308379-F632-3256-2143-9F5BCF9C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3ABF81-D119-2900-9730-4BA1ABAB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8" y="810794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1B2A534-242E-4CED-B73C-DF1C261DB4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2" t="-1" b="1786"/>
          <a:stretch/>
        </p:blipFill>
        <p:spPr>
          <a:xfrm>
            <a:off x="6534928" y="1254816"/>
            <a:ext cx="3336246" cy="38308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9746E84-7BFA-61A0-2FDD-65BA736DCD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351" b="11470"/>
          <a:stretch/>
        </p:blipFill>
        <p:spPr>
          <a:xfrm>
            <a:off x="7517036" y="2029872"/>
            <a:ext cx="2354138" cy="3611220"/>
          </a:xfrm>
          <a:prstGeom prst="rect">
            <a:avLst/>
          </a:prstGeom>
        </p:spPr>
      </p:pic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65FF925E-EE68-8C3E-FFA8-E251EFCFC5D7}"/>
              </a:ext>
            </a:extLst>
          </p:cNvPr>
          <p:cNvSpPr txBox="1">
            <a:spLocks/>
          </p:cNvSpPr>
          <p:nvPr/>
        </p:nvSpPr>
        <p:spPr>
          <a:xfrm>
            <a:off x="779592" y="1236698"/>
            <a:ext cx="912952" cy="403844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75" dirty="0"/>
              <a:t>Word</a:t>
            </a:r>
          </a:p>
          <a:p>
            <a:pPr marL="0" indent="0">
              <a:buNone/>
            </a:pPr>
            <a:endParaRPr lang="fr-FR" sz="2275" dirty="0"/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50BA53F5-9F39-EF23-2A16-4EE3276CFF05}"/>
              </a:ext>
            </a:extLst>
          </p:cNvPr>
          <p:cNvSpPr txBox="1">
            <a:spLocks/>
          </p:cNvSpPr>
          <p:nvPr/>
        </p:nvSpPr>
        <p:spPr>
          <a:xfrm>
            <a:off x="5153915" y="1265413"/>
            <a:ext cx="1586141" cy="403844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75" dirty="0"/>
              <a:t>OpenOffice</a:t>
            </a:r>
          </a:p>
          <a:p>
            <a:pPr marL="0" indent="0">
              <a:buNone/>
            </a:pPr>
            <a:endParaRPr lang="fr-FR" sz="2275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4FE1364-B374-1094-2001-4A01EEF80108}"/>
              </a:ext>
            </a:extLst>
          </p:cNvPr>
          <p:cNvCxnSpPr>
            <a:cxnSpLocks/>
          </p:cNvCxnSpPr>
          <p:nvPr/>
        </p:nvCxnSpPr>
        <p:spPr>
          <a:xfrm flipH="1">
            <a:off x="4952999" y="1693758"/>
            <a:ext cx="22137" cy="4193866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AE5D4A34-B885-AE84-4D98-2BB245B40AF2}"/>
              </a:ext>
            </a:extLst>
          </p:cNvPr>
          <p:cNvSpPr/>
          <p:nvPr/>
        </p:nvSpPr>
        <p:spPr>
          <a:xfrm>
            <a:off x="9515769" y="2123628"/>
            <a:ext cx="390231" cy="33069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DFB72820-D566-DD58-EFB8-99F23F0051FB}"/>
              </a:ext>
            </a:extLst>
          </p:cNvPr>
          <p:cNvSpPr/>
          <p:nvPr/>
        </p:nvSpPr>
        <p:spPr>
          <a:xfrm>
            <a:off x="9480943" y="2635263"/>
            <a:ext cx="390231" cy="33069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EDB327A-DBE4-DD54-1945-E3F7A93ECFED}"/>
              </a:ext>
            </a:extLst>
          </p:cNvPr>
          <p:cNvSpPr/>
          <p:nvPr/>
        </p:nvSpPr>
        <p:spPr>
          <a:xfrm>
            <a:off x="8203051" y="3263654"/>
            <a:ext cx="1136892" cy="26011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0453C421-17BA-2A49-DA26-F662B22E6969}"/>
              </a:ext>
            </a:extLst>
          </p:cNvPr>
          <p:cNvCxnSpPr>
            <a:cxnSpLocks/>
          </p:cNvCxnSpPr>
          <p:nvPr/>
        </p:nvCxnSpPr>
        <p:spPr>
          <a:xfrm flipH="1">
            <a:off x="7073187" y="2560962"/>
            <a:ext cx="2554839" cy="23964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4D0D865B-D928-4E37-3DB5-2AF2E3397CA1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9339943" y="2800610"/>
            <a:ext cx="141000" cy="38200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16BB2291-5693-ABDA-BFF7-5AEA5AEA1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773" y="2618122"/>
            <a:ext cx="1834414" cy="3490805"/>
          </a:xfrm>
          <a:prstGeom prst="rect">
            <a:avLst/>
          </a:prstGeom>
          <a:ln>
            <a:solidFill>
              <a:srgbClr val="FFBD59"/>
            </a:solidFill>
          </a:ln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2E9A0A63-EACC-D2B2-4131-FDB96FF9B8D3}"/>
              </a:ext>
            </a:extLst>
          </p:cNvPr>
          <p:cNvSpPr/>
          <p:nvPr/>
        </p:nvSpPr>
        <p:spPr>
          <a:xfrm>
            <a:off x="2292491" y="1958281"/>
            <a:ext cx="709633" cy="2615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B9F4CFC2-9252-11D2-03C9-5D6A27A952BD}"/>
              </a:ext>
            </a:extLst>
          </p:cNvPr>
          <p:cNvSpPr/>
          <p:nvPr/>
        </p:nvSpPr>
        <p:spPr>
          <a:xfrm>
            <a:off x="507522" y="2191858"/>
            <a:ext cx="864662" cy="2615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63041B-7DB1-C2B2-0CA9-E41973535E4A}"/>
              </a:ext>
            </a:extLst>
          </p:cNvPr>
          <p:cNvSpPr/>
          <p:nvPr/>
        </p:nvSpPr>
        <p:spPr>
          <a:xfrm>
            <a:off x="2292492" y="3936042"/>
            <a:ext cx="2298205" cy="10770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Permet de choisir l’orientation de votre page :</a:t>
            </a:r>
          </a:p>
          <a:p>
            <a:pPr algn="ctr"/>
            <a:r>
              <a:rPr lang="fr-FR" sz="1138" dirty="0">
                <a:solidFill>
                  <a:schemeClr val="tx1"/>
                </a:solidFill>
              </a:rPr>
              <a:t>Portrait = vertical</a:t>
            </a:r>
          </a:p>
          <a:p>
            <a:pPr algn="ctr"/>
            <a:r>
              <a:rPr lang="fr-FR" sz="1138" dirty="0">
                <a:solidFill>
                  <a:schemeClr val="tx1"/>
                </a:solidFill>
              </a:rPr>
              <a:t>Paysage = horizontal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173C6C-B115-9565-2358-653AB0DFF79F}"/>
              </a:ext>
            </a:extLst>
          </p:cNvPr>
          <p:cNvSpPr/>
          <p:nvPr/>
        </p:nvSpPr>
        <p:spPr>
          <a:xfrm>
            <a:off x="2292491" y="4792539"/>
            <a:ext cx="252829" cy="2205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C53DA62-5ADB-61A1-0000-9E3E43F9CE77}"/>
              </a:ext>
            </a:extLst>
          </p:cNvPr>
          <p:cNvSpPr/>
          <p:nvPr/>
        </p:nvSpPr>
        <p:spPr>
          <a:xfrm>
            <a:off x="1238532" y="2235716"/>
            <a:ext cx="133651" cy="11841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75" b="1" dirty="0"/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0A5244A-2466-4112-D822-2A7ABD06AC14}"/>
              </a:ext>
            </a:extLst>
          </p:cNvPr>
          <p:cNvSpPr/>
          <p:nvPr/>
        </p:nvSpPr>
        <p:spPr>
          <a:xfrm>
            <a:off x="9206291" y="3330261"/>
            <a:ext cx="133651" cy="11841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75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9236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7E949C37-FA98-48F6-BF2A-D679EE2EE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93" y="3479355"/>
            <a:ext cx="3635880" cy="2795151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7" y="832209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589596" y="3933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💾 Enregistrer son document</a:t>
            </a:r>
            <a:endParaRPr lang="fr-FR" sz="325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02" y="1063510"/>
            <a:ext cx="4527193" cy="4038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👉 Il faut enregistrer son travail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8065A60-479E-64CD-9A30-C20A6EE7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5CD98D-2FE5-9421-F65D-8BE2AAE9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D5CA29-29DC-496F-874F-F28397B6DB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482" b="24969"/>
          <a:stretch/>
        </p:blipFill>
        <p:spPr>
          <a:xfrm>
            <a:off x="354789" y="1926758"/>
            <a:ext cx="1829788" cy="1155704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B00D5CD-439E-44AF-88C3-A3BB88413D09}"/>
              </a:ext>
            </a:extLst>
          </p:cNvPr>
          <p:cNvSpPr txBox="1">
            <a:spLocks/>
          </p:cNvSpPr>
          <p:nvPr/>
        </p:nvSpPr>
        <p:spPr>
          <a:xfrm>
            <a:off x="354788" y="1506998"/>
            <a:ext cx="912952" cy="403844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75" dirty="0"/>
              <a:t>Word</a:t>
            </a:r>
          </a:p>
          <a:p>
            <a:pPr marL="0" indent="0">
              <a:buNone/>
            </a:pPr>
            <a:endParaRPr lang="fr-FR" sz="2275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6DB179-96F2-46D3-859E-F0AC99E8E3A0}"/>
              </a:ext>
            </a:extLst>
          </p:cNvPr>
          <p:cNvSpPr txBox="1">
            <a:spLocks/>
          </p:cNvSpPr>
          <p:nvPr/>
        </p:nvSpPr>
        <p:spPr>
          <a:xfrm>
            <a:off x="6423526" y="1617353"/>
            <a:ext cx="1586141" cy="403844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75" dirty="0"/>
              <a:t>OpenOffice</a:t>
            </a:r>
          </a:p>
          <a:p>
            <a:pPr marL="0" indent="0">
              <a:buNone/>
            </a:pPr>
            <a:endParaRPr lang="fr-FR" sz="2275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D4BD718-E240-40D1-BF8E-DD8A8AF90783}"/>
              </a:ext>
            </a:extLst>
          </p:cNvPr>
          <p:cNvCxnSpPr>
            <a:cxnSpLocks/>
          </p:cNvCxnSpPr>
          <p:nvPr/>
        </p:nvCxnSpPr>
        <p:spPr>
          <a:xfrm flipH="1">
            <a:off x="4953000" y="1708921"/>
            <a:ext cx="22137" cy="4193866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7CCBAB3A-0CA8-4B8F-8E97-9AC872BCB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79" y="2996730"/>
            <a:ext cx="890117" cy="2561987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779B47AF-AEEB-4BFF-97CD-4F76A6C57E34}"/>
              </a:ext>
            </a:extLst>
          </p:cNvPr>
          <p:cNvSpPr/>
          <p:nvPr/>
        </p:nvSpPr>
        <p:spPr>
          <a:xfrm>
            <a:off x="377623" y="2197418"/>
            <a:ext cx="411047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6C0F1A6-8B08-42FA-8F34-7B3B60F8D382}"/>
              </a:ext>
            </a:extLst>
          </p:cNvPr>
          <p:cNvSpPr/>
          <p:nvPr/>
        </p:nvSpPr>
        <p:spPr>
          <a:xfrm>
            <a:off x="324713" y="3616801"/>
            <a:ext cx="801383" cy="357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4300184-5F85-4A89-BE3B-41D39AB0D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411" y="1805096"/>
            <a:ext cx="2037643" cy="1961706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52BF3F57-B8B3-46FF-BD99-5427CAA09AB6}"/>
              </a:ext>
            </a:extLst>
          </p:cNvPr>
          <p:cNvSpPr/>
          <p:nvPr/>
        </p:nvSpPr>
        <p:spPr>
          <a:xfrm>
            <a:off x="2308987" y="3259277"/>
            <a:ext cx="801383" cy="357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1E25B1E-372A-442A-BAA8-6953C5A92A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5004"/>
          <a:stretch/>
        </p:blipFill>
        <p:spPr>
          <a:xfrm>
            <a:off x="5124741" y="1974376"/>
            <a:ext cx="4644681" cy="2902554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6E248384-742E-41F8-B874-BA2E636EBC74}"/>
              </a:ext>
            </a:extLst>
          </p:cNvPr>
          <p:cNvSpPr/>
          <p:nvPr/>
        </p:nvSpPr>
        <p:spPr>
          <a:xfrm>
            <a:off x="5082494" y="2165839"/>
            <a:ext cx="411047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F8D34A3-ED3D-49FA-82A6-255B6EC3A2E3}"/>
              </a:ext>
            </a:extLst>
          </p:cNvPr>
          <p:cNvSpPr/>
          <p:nvPr/>
        </p:nvSpPr>
        <p:spPr>
          <a:xfrm>
            <a:off x="5298640" y="4261940"/>
            <a:ext cx="965000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</p:spTree>
    <p:extLst>
      <p:ext uri="{BB962C8B-B14F-4D97-AF65-F5344CB8AC3E}">
        <p14:creationId xmlns:p14="http://schemas.microsoft.com/office/powerpoint/2010/main" val="384444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7E949C37-FA98-48F6-BF2A-D679EE2EE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03" y="1665440"/>
            <a:ext cx="5921848" cy="4552532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66333" y="762438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574892" y="-65838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💾 Enregistrer son document</a:t>
            </a:r>
            <a:endParaRPr lang="fr-FR" sz="3250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66DB40BA-366B-4AA4-9911-08679E83C832}"/>
              </a:ext>
            </a:extLst>
          </p:cNvPr>
          <p:cNvSpPr txBox="1">
            <a:spLocks/>
          </p:cNvSpPr>
          <p:nvPr/>
        </p:nvSpPr>
        <p:spPr>
          <a:xfrm>
            <a:off x="2709524" y="944643"/>
            <a:ext cx="4720590" cy="731035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950" dirty="0"/>
              <a:t>🧭 Choisissez où ranger votre document.</a:t>
            </a:r>
          </a:p>
          <a:p>
            <a:pPr marL="0" indent="0">
              <a:buNone/>
            </a:pPr>
            <a:endParaRPr lang="fr-FR" sz="195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276C3BD-1093-4666-A7B0-2F33770239AC}"/>
              </a:ext>
            </a:extLst>
          </p:cNvPr>
          <p:cNvSpPr/>
          <p:nvPr/>
        </p:nvSpPr>
        <p:spPr>
          <a:xfrm>
            <a:off x="6734097" y="5850711"/>
            <a:ext cx="965000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D112D5-8036-4BCF-B6AD-F60F6C2A5B53}"/>
              </a:ext>
            </a:extLst>
          </p:cNvPr>
          <p:cNvSpPr/>
          <p:nvPr/>
        </p:nvSpPr>
        <p:spPr>
          <a:xfrm>
            <a:off x="8069581" y="5192560"/>
            <a:ext cx="1836420" cy="7310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Cliquez ici pour finaliser l’enregistrement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A6DEA86-ED2E-46FD-B08B-F7BDF0CC1B80}"/>
              </a:ext>
            </a:extLst>
          </p:cNvPr>
          <p:cNvCxnSpPr>
            <a:cxnSpLocks/>
          </p:cNvCxnSpPr>
          <p:nvPr/>
        </p:nvCxnSpPr>
        <p:spPr>
          <a:xfrm flipH="1">
            <a:off x="7418070" y="5596402"/>
            <a:ext cx="651510" cy="25146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8B67F3D5-0091-4691-B3F7-9ED6F0774E82}"/>
              </a:ext>
            </a:extLst>
          </p:cNvPr>
          <p:cNvSpPr/>
          <p:nvPr/>
        </p:nvSpPr>
        <p:spPr>
          <a:xfrm>
            <a:off x="3862192" y="1980248"/>
            <a:ext cx="1429898" cy="23535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9845EF-87E0-45AB-8487-5F87D68D7A9B}"/>
              </a:ext>
            </a:extLst>
          </p:cNvPr>
          <p:cNvSpPr/>
          <p:nvPr/>
        </p:nvSpPr>
        <p:spPr>
          <a:xfrm>
            <a:off x="5939712" y="1703765"/>
            <a:ext cx="1951176" cy="7310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Emplacement final du fichier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DBFB01C-78F2-42DE-8C8D-4D8B3F5879B4}"/>
              </a:ext>
            </a:extLst>
          </p:cNvPr>
          <p:cNvCxnSpPr>
            <a:cxnSpLocks/>
          </p:cNvCxnSpPr>
          <p:nvPr/>
        </p:nvCxnSpPr>
        <p:spPr>
          <a:xfrm flipH="1">
            <a:off x="5288202" y="2069282"/>
            <a:ext cx="651510" cy="1906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DC6877B-32CA-479E-93A5-93A73168AC30}"/>
              </a:ext>
            </a:extLst>
          </p:cNvPr>
          <p:cNvSpPr/>
          <p:nvPr/>
        </p:nvSpPr>
        <p:spPr>
          <a:xfrm>
            <a:off x="3639921" y="4559832"/>
            <a:ext cx="1429898" cy="23535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DD3B35-3A05-4871-ACAA-04800FC18C03}"/>
              </a:ext>
            </a:extLst>
          </p:cNvPr>
          <p:cNvSpPr/>
          <p:nvPr/>
        </p:nvSpPr>
        <p:spPr>
          <a:xfrm>
            <a:off x="666333" y="4194315"/>
            <a:ext cx="1951176" cy="7310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Choisissez le nom de votre fichier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5958D44-B15F-4DC6-8E95-22E7F7D39E70}"/>
              </a:ext>
            </a:extLst>
          </p:cNvPr>
          <p:cNvCxnSpPr>
            <a:cxnSpLocks/>
            <a:stCxn id="27" idx="3"/>
            <a:endCxn id="26" idx="2"/>
          </p:cNvCxnSpPr>
          <p:nvPr/>
        </p:nvCxnSpPr>
        <p:spPr>
          <a:xfrm>
            <a:off x="2617509" y="4559832"/>
            <a:ext cx="1022412" cy="11767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5673B682-0DB3-449E-8774-4D5FDB92EB79}"/>
              </a:ext>
            </a:extLst>
          </p:cNvPr>
          <p:cNvSpPr/>
          <p:nvPr/>
        </p:nvSpPr>
        <p:spPr>
          <a:xfrm>
            <a:off x="3769005" y="4832609"/>
            <a:ext cx="1429898" cy="23535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2F72DB-177B-4DE1-8CFE-14C5742DAA7C}"/>
              </a:ext>
            </a:extLst>
          </p:cNvPr>
          <p:cNvSpPr/>
          <p:nvPr/>
        </p:nvSpPr>
        <p:spPr>
          <a:xfrm>
            <a:off x="319161" y="5216169"/>
            <a:ext cx="1951176" cy="99889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On peut aussi choisir le type de document en cliquant dessus : .doc, .ODT, .PDF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5B7FA9D-3249-42A3-96C2-897ED7B302AC}"/>
              </a:ext>
            </a:extLst>
          </p:cNvPr>
          <p:cNvCxnSpPr>
            <a:cxnSpLocks/>
            <a:stCxn id="32" idx="3"/>
            <a:endCxn id="31" idx="2"/>
          </p:cNvCxnSpPr>
          <p:nvPr/>
        </p:nvCxnSpPr>
        <p:spPr>
          <a:xfrm flipV="1">
            <a:off x="2270336" y="4950288"/>
            <a:ext cx="1498668" cy="76532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39A4907-691C-4211-8237-64A58B0A32F1}"/>
              </a:ext>
            </a:extLst>
          </p:cNvPr>
          <p:cNvSpPr/>
          <p:nvPr/>
        </p:nvSpPr>
        <p:spPr>
          <a:xfrm>
            <a:off x="669607" y="4704827"/>
            <a:ext cx="252829" cy="2205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AE2AC3-19C5-49A7-B299-212EC989A829}"/>
              </a:ext>
            </a:extLst>
          </p:cNvPr>
          <p:cNvSpPr/>
          <p:nvPr/>
        </p:nvSpPr>
        <p:spPr>
          <a:xfrm>
            <a:off x="320382" y="5994540"/>
            <a:ext cx="252829" cy="2205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56364F-8B83-4E8F-82AF-BBBF3E28B9FB}"/>
              </a:ext>
            </a:extLst>
          </p:cNvPr>
          <p:cNvSpPr/>
          <p:nvPr/>
        </p:nvSpPr>
        <p:spPr>
          <a:xfrm>
            <a:off x="5939711" y="2204372"/>
            <a:ext cx="252829" cy="2205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B1AAD4-BF89-4D28-BEFE-7B749100C4C3}"/>
              </a:ext>
            </a:extLst>
          </p:cNvPr>
          <p:cNvSpPr/>
          <p:nvPr/>
        </p:nvSpPr>
        <p:spPr>
          <a:xfrm>
            <a:off x="8069580" y="5704185"/>
            <a:ext cx="252829" cy="2205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CA5339-1D53-9E9F-FE25-74295CD8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19DFEF-68B2-D0BC-A229-DCD40FC2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19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6966904-62D6-4DD3-4F42-A44D3C7F9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196" y="642938"/>
            <a:ext cx="4457700" cy="55721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B270A1F-05FE-E006-D75F-247B159D9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2938"/>
            <a:ext cx="5030115" cy="55721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21F8F89-28A4-2609-2535-0513B9963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621" y="5628352"/>
            <a:ext cx="1617690" cy="642432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1F98A98-A973-F438-9218-C56577FBBB32}"/>
              </a:ext>
            </a:extLst>
          </p:cNvPr>
          <p:cNvCxnSpPr>
            <a:cxnSpLocks/>
          </p:cNvCxnSpPr>
          <p:nvPr/>
        </p:nvCxnSpPr>
        <p:spPr>
          <a:xfrm>
            <a:off x="5157064" y="942363"/>
            <a:ext cx="0" cy="4973275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E9522FC-37DA-7375-F7B5-7362D0BC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99D44E-A994-B797-47A6-9D50B656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58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>
            <a:extLst>
              <a:ext uri="{FF2B5EF4-FFF2-40B4-BE49-F238E27FC236}">
                <a16:creationId xmlns:a16="http://schemas.microsoft.com/office/drawing/2014/main" id="{7859408B-55D5-4D65-8465-931FDA76A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01"/>
          <a:stretch/>
        </p:blipFill>
        <p:spPr>
          <a:xfrm>
            <a:off x="5942736" y="1690226"/>
            <a:ext cx="3963264" cy="464408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35A0529-C2F3-4BEF-BCA4-AA6D388DFA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482" b="24969"/>
          <a:stretch/>
        </p:blipFill>
        <p:spPr>
          <a:xfrm>
            <a:off x="252839" y="1632465"/>
            <a:ext cx="1829788" cy="1155704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8" y="778486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589597" y="-49790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🖨 Imprimer son document</a:t>
            </a:r>
            <a:endParaRPr lang="fr-FR" sz="325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B00D5CD-439E-44AF-88C3-A3BB88413D09}"/>
              </a:ext>
            </a:extLst>
          </p:cNvPr>
          <p:cNvSpPr txBox="1">
            <a:spLocks/>
          </p:cNvSpPr>
          <p:nvPr/>
        </p:nvSpPr>
        <p:spPr>
          <a:xfrm>
            <a:off x="360763" y="1305076"/>
            <a:ext cx="912952" cy="403844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75" dirty="0"/>
              <a:t>Word</a:t>
            </a:r>
          </a:p>
          <a:p>
            <a:pPr marL="0" indent="0">
              <a:buNone/>
            </a:pPr>
            <a:endParaRPr lang="fr-FR" sz="2275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6DB179-96F2-46D3-859E-F0AC99E8E3A0}"/>
              </a:ext>
            </a:extLst>
          </p:cNvPr>
          <p:cNvSpPr txBox="1">
            <a:spLocks/>
          </p:cNvSpPr>
          <p:nvPr/>
        </p:nvSpPr>
        <p:spPr>
          <a:xfrm>
            <a:off x="4724167" y="1249392"/>
            <a:ext cx="1586141" cy="403844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75" dirty="0"/>
              <a:t>OpenOffice</a:t>
            </a:r>
          </a:p>
          <a:p>
            <a:pPr marL="0" indent="0">
              <a:buNone/>
            </a:pPr>
            <a:endParaRPr lang="fr-FR" sz="2275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D4BD718-E240-40D1-BF8E-DD8A8AF90783}"/>
              </a:ext>
            </a:extLst>
          </p:cNvPr>
          <p:cNvCxnSpPr>
            <a:cxnSpLocks/>
          </p:cNvCxnSpPr>
          <p:nvPr/>
        </p:nvCxnSpPr>
        <p:spPr>
          <a:xfrm>
            <a:off x="4014779" y="1261599"/>
            <a:ext cx="0" cy="4973275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79B47AF-AEEB-4BFF-97CD-4F76A6C57E34}"/>
              </a:ext>
            </a:extLst>
          </p:cNvPr>
          <p:cNvSpPr/>
          <p:nvPr/>
        </p:nvSpPr>
        <p:spPr>
          <a:xfrm>
            <a:off x="269991" y="1869749"/>
            <a:ext cx="411047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697EBD-ABBE-4128-900B-1F6BB3ED0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370" y="1595419"/>
            <a:ext cx="1733792" cy="4589904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6E248384-742E-41F8-B874-BA2E636EBC74}"/>
              </a:ext>
            </a:extLst>
          </p:cNvPr>
          <p:cNvSpPr/>
          <p:nvPr/>
        </p:nvSpPr>
        <p:spPr>
          <a:xfrm>
            <a:off x="4141092" y="1564497"/>
            <a:ext cx="411047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F8D34A3-ED3D-49FA-82A6-255B6EC3A2E3}"/>
              </a:ext>
            </a:extLst>
          </p:cNvPr>
          <p:cNvSpPr/>
          <p:nvPr/>
        </p:nvSpPr>
        <p:spPr>
          <a:xfrm>
            <a:off x="4201651" y="5385248"/>
            <a:ext cx="965000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58CDBB-DF25-415F-BE5C-CBC82C0CF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142" y="2146487"/>
            <a:ext cx="1060399" cy="4171937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E6C0F1A6-8B08-42FA-8F34-7B3B60F8D382}"/>
              </a:ext>
            </a:extLst>
          </p:cNvPr>
          <p:cNvSpPr/>
          <p:nvPr/>
        </p:nvSpPr>
        <p:spPr>
          <a:xfrm>
            <a:off x="983395" y="4752148"/>
            <a:ext cx="801383" cy="357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DD5AAD8-83AD-4871-8EFD-97CE733478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897"/>
          <a:stretch/>
        </p:blipFill>
        <p:spPr>
          <a:xfrm>
            <a:off x="2066309" y="1305076"/>
            <a:ext cx="1930532" cy="5045546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2587028-2500-4EE9-BDC4-5E8354691859}"/>
              </a:ext>
            </a:extLst>
          </p:cNvPr>
          <p:cNvCxnSpPr>
            <a:cxnSpLocks/>
            <a:stCxn id="18" idx="7"/>
            <a:endCxn id="12" idx="1"/>
          </p:cNvCxnSpPr>
          <p:nvPr/>
        </p:nvCxnSpPr>
        <p:spPr>
          <a:xfrm flipV="1">
            <a:off x="1667418" y="3827849"/>
            <a:ext cx="398891" cy="9766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3C39AA29-A611-491E-A826-E15BF03AE584}"/>
              </a:ext>
            </a:extLst>
          </p:cNvPr>
          <p:cNvSpPr/>
          <p:nvPr/>
        </p:nvSpPr>
        <p:spPr>
          <a:xfrm>
            <a:off x="2137853" y="2818840"/>
            <a:ext cx="1682416" cy="357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65730FE-FEEE-4E16-9C57-31D20E06D9D0}"/>
              </a:ext>
            </a:extLst>
          </p:cNvPr>
          <p:cNvSpPr/>
          <p:nvPr/>
        </p:nvSpPr>
        <p:spPr>
          <a:xfrm>
            <a:off x="6072818" y="2060136"/>
            <a:ext cx="1682416" cy="357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E94D1F5-C757-4361-91F5-C6AACE602C3F}"/>
              </a:ext>
            </a:extLst>
          </p:cNvPr>
          <p:cNvSpPr/>
          <p:nvPr/>
        </p:nvSpPr>
        <p:spPr>
          <a:xfrm>
            <a:off x="3270658" y="1719967"/>
            <a:ext cx="641513" cy="357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141FE89-9499-4116-B9ED-FCD46259760C}"/>
              </a:ext>
            </a:extLst>
          </p:cNvPr>
          <p:cNvSpPr/>
          <p:nvPr/>
        </p:nvSpPr>
        <p:spPr>
          <a:xfrm>
            <a:off x="2206674" y="1884870"/>
            <a:ext cx="641513" cy="5625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914F50A-C23E-4C9B-B28C-81B21765CF72}"/>
              </a:ext>
            </a:extLst>
          </p:cNvPr>
          <p:cNvSpPr/>
          <p:nvPr/>
        </p:nvSpPr>
        <p:spPr>
          <a:xfrm>
            <a:off x="2209715" y="4143075"/>
            <a:ext cx="1702456" cy="3575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AB9D32B-DCD7-40D3-A756-CA3D3A8F2142}"/>
              </a:ext>
            </a:extLst>
          </p:cNvPr>
          <p:cNvSpPr/>
          <p:nvPr/>
        </p:nvSpPr>
        <p:spPr>
          <a:xfrm>
            <a:off x="2127833" y="4803465"/>
            <a:ext cx="1702456" cy="3575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3E306CA-0EF6-422A-A1E8-E4F12F9E0E57}"/>
              </a:ext>
            </a:extLst>
          </p:cNvPr>
          <p:cNvSpPr/>
          <p:nvPr/>
        </p:nvSpPr>
        <p:spPr>
          <a:xfrm>
            <a:off x="2125572" y="2750265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634290-5318-4275-A7E7-A380359CF367}"/>
              </a:ext>
            </a:extLst>
          </p:cNvPr>
          <p:cNvSpPr/>
          <p:nvPr/>
        </p:nvSpPr>
        <p:spPr>
          <a:xfrm>
            <a:off x="5942736" y="2146487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BF9498A-6D34-46A3-9864-A7E4BC49920C}"/>
              </a:ext>
            </a:extLst>
          </p:cNvPr>
          <p:cNvSpPr/>
          <p:nvPr/>
        </p:nvSpPr>
        <p:spPr>
          <a:xfrm>
            <a:off x="7045640" y="5228380"/>
            <a:ext cx="641513" cy="2073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D214154-8E10-4C02-964A-5A9D9022F6BD}"/>
              </a:ext>
            </a:extLst>
          </p:cNvPr>
          <p:cNvSpPr/>
          <p:nvPr/>
        </p:nvSpPr>
        <p:spPr>
          <a:xfrm>
            <a:off x="7068858" y="3962988"/>
            <a:ext cx="1037247" cy="18008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27A0E3-6431-4F98-AD0F-77E4393D2D39}"/>
              </a:ext>
            </a:extLst>
          </p:cNvPr>
          <p:cNvSpPr/>
          <p:nvPr/>
        </p:nvSpPr>
        <p:spPr>
          <a:xfrm>
            <a:off x="3219611" y="1645518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E32274-41DE-4CFA-B906-33358AE0107D}"/>
              </a:ext>
            </a:extLst>
          </p:cNvPr>
          <p:cNvSpPr/>
          <p:nvPr/>
        </p:nvSpPr>
        <p:spPr>
          <a:xfrm>
            <a:off x="6033421" y="3977072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844487-4957-427D-AB0B-70A2D01553EB}"/>
              </a:ext>
            </a:extLst>
          </p:cNvPr>
          <p:cNvSpPr/>
          <p:nvPr/>
        </p:nvSpPr>
        <p:spPr>
          <a:xfrm>
            <a:off x="2065464" y="4123794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915E17-D50F-428D-BF70-75F6880570AB}"/>
              </a:ext>
            </a:extLst>
          </p:cNvPr>
          <p:cNvSpPr/>
          <p:nvPr/>
        </p:nvSpPr>
        <p:spPr>
          <a:xfrm>
            <a:off x="6310309" y="3783760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3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7240BAD-33F2-4153-B857-9D223D5C039B}"/>
              </a:ext>
            </a:extLst>
          </p:cNvPr>
          <p:cNvSpPr/>
          <p:nvPr/>
        </p:nvSpPr>
        <p:spPr>
          <a:xfrm>
            <a:off x="7236611" y="3737804"/>
            <a:ext cx="1037247" cy="23926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E23695-46B6-4614-BF23-CF892537EAD6}"/>
              </a:ext>
            </a:extLst>
          </p:cNvPr>
          <p:cNvSpPr/>
          <p:nvPr/>
        </p:nvSpPr>
        <p:spPr>
          <a:xfrm>
            <a:off x="2026531" y="4857549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9DD2C-984B-4C94-94DB-C1C95D5D8211}"/>
              </a:ext>
            </a:extLst>
          </p:cNvPr>
          <p:cNvSpPr/>
          <p:nvPr/>
        </p:nvSpPr>
        <p:spPr>
          <a:xfrm>
            <a:off x="6905472" y="5238298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8A65D0-55F2-4ECC-AFC3-8D397C261B49}"/>
              </a:ext>
            </a:extLst>
          </p:cNvPr>
          <p:cNvSpPr/>
          <p:nvPr/>
        </p:nvSpPr>
        <p:spPr>
          <a:xfrm>
            <a:off x="8608066" y="6044356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5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79ADE0F-0CCC-454F-BDD3-E9090F86F8F7}"/>
              </a:ext>
            </a:extLst>
          </p:cNvPr>
          <p:cNvSpPr/>
          <p:nvPr/>
        </p:nvSpPr>
        <p:spPr>
          <a:xfrm>
            <a:off x="8812766" y="6027549"/>
            <a:ext cx="641513" cy="2073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629718-BD69-478D-B2BA-E3EFD3A8D667}"/>
              </a:ext>
            </a:extLst>
          </p:cNvPr>
          <p:cNvSpPr/>
          <p:nvPr/>
        </p:nvSpPr>
        <p:spPr>
          <a:xfrm>
            <a:off x="2188737" y="1825368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8C7A0C-BD2D-40DA-B67C-C5D8A52A462A}"/>
              </a:ext>
            </a:extLst>
          </p:cNvPr>
          <p:cNvSpPr/>
          <p:nvPr/>
        </p:nvSpPr>
        <p:spPr>
          <a:xfrm>
            <a:off x="0" y="2800855"/>
            <a:ext cx="988911" cy="545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19" dirty="0">
                <a:solidFill>
                  <a:schemeClr val="tx1"/>
                </a:solidFill>
              </a:rPr>
              <a:t>Sélectionne l’imprimante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B96DBE-C484-4A55-B825-5672DA0D9103}"/>
              </a:ext>
            </a:extLst>
          </p:cNvPr>
          <p:cNvSpPr/>
          <p:nvPr/>
        </p:nvSpPr>
        <p:spPr>
          <a:xfrm>
            <a:off x="-17938" y="2663534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1B85D32-9CED-4A12-A80E-8CB83E7D8980}"/>
              </a:ext>
            </a:extLst>
          </p:cNvPr>
          <p:cNvSpPr/>
          <p:nvPr/>
        </p:nvSpPr>
        <p:spPr>
          <a:xfrm>
            <a:off x="-5516" y="3479963"/>
            <a:ext cx="988911" cy="545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19" dirty="0">
                <a:solidFill>
                  <a:schemeClr val="tx1"/>
                </a:solidFill>
              </a:rPr>
              <a:t>Nombre de copies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313E41-7BD9-4850-88D3-4DAACB6BD288}"/>
              </a:ext>
            </a:extLst>
          </p:cNvPr>
          <p:cNvSpPr/>
          <p:nvPr/>
        </p:nvSpPr>
        <p:spPr>
          <a:xfrm>
            <a:off x="-236" y="3342642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9F90FA-257D-4313-B90D-1CECCFEDE1D1}"/>
              </a:ext>
            </a:extLst>
          </p:cNvPr>
          <p:cNvSpPr/>
          <p:nvPr/>
        </p:nvSpPr>
        <p:spPr>
          <a:xfrm>
            <a:off x="2510" y="4144539"/>
            <a:ext cx="980885" cy="545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19" dirty="0">
                <a:solidFill>
                  <a:schemeClr val="tx1"/>
                </a:solidFill>
              </a:rPr>
              <a:t>Type d’impression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0496E-2EC5-47EB-B1CD-E795FDBAD33D}"/>
              </a:ext>
            </a:extLst>
          </p:cNvPr>
          <p:cNvSpPr/>
          <p:nvPr/>
        </p:nvSpPr>
        <p:spPr>
          <a:xfrm>
            <a:off x="-15428" y="4007218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878C92-63AF-4618-8185-32EAAA7C1E74}"/>
              </a:ext>
            </a:extLst>
          </p:cNvPr>
          <p:cNvSpPr/>
          <p:nvPr/>
        </p:nvSpPr>
        <p:spPr>
          <a:xfrm>
            <a:off x="-11454" y="4867072"/>
            <a:ext cx="961276" cy="545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19" dirty="0">
                <a:solidFill>
                  <a:schemeClr val="tx1"/>
                </a:solidFill>
              </a:rPr>
              <a:t>Sens du papier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4D4347B-48BB-4A0A-A4C6-9B2A6C088A95}"/>
              </a:ext>
            </a:extLst>
          </p:cNvPr>
          <p:cNvSpPr/>
          <p:nvPr/>
        </p:nvSpPr>
        <p:spPr>
          <a:xfrm>
            <a:off x="3744" y="4703837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37CCBD-A558-478D-ACFD-70ABAA106F3C}"/>
              </a:ext>
            </a:extLst>
          </p:cNvPr>
          <p:cNvSpPr/>
          <p:nvPr/>
        </p:nvSpPr>
        <p:spPr>
          <a:xfrm>
            <a:off x="-15976" y="5580205"/>
            <a:ext cx="999372" cy="545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19" dirty="0">
                <a:solidFill>
                  <a:schemeClr val="tx1"/>
                </a:solidFill>
              </a:rPr>
              <a:t>Lance</a:t>
            </a:r>
          </a:p>
          <a:p>
            <a:pPr algn="ctr"/>
            <a:r>
              <a:rPr lang="fr-FR" sz="1219" dirty="0">
                <a:solidFill>
                  <a:schemeClr val="tx1"/>
                </a:solidFill>
              </a:rPr>
              <a:t>l’impression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E0DAD8A-FD32-4793-A89F-0171D1D435C2}"/>
              </a:ext>
            </a:extLst>
          </p:cNvPr>
          <p:cNvSpPr/>
          <p:nvPr/>
        </p:nvSpPr>
        <p:spPr>
          <a:xfrm>
            <a:off x="-778" y="5416970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5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7EFB0BF-60A2-9832-DC83-988014E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Navigation Web 8/10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DE2AF4-6F29-BBC8-35A2-408E42E4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1280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4001</TotalTime>
  <Words>308</Words>
  <Application>Microsoft Office PowerPoint</Application>
  <PresentationFormat>Format A4 (210 x 297 mm)</PresentationFormat>
  <Paragraphs>84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🖊 Traitement de texte</vt:lpstr>
      <vt:lpstr>🖊 La mise en page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46</cp:revision>
  <cp:lastPrinted>2022-10-14T13:55:24Z</cp:lastPrinted>
  <dcterms:created xsi:type="dcterms:W3CDTF">2021-12-15T13:49:53Z</dcterms:created>
  <dcterms:modified xsi:type="dcterms:W3CDTF">2022-10-14T13:55:31Z</dcterms:modified>
</cp:coreProperties>
</file>